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3" r:id="rId8"/>
    <p:sldId id="265" r:id="rId9"/>
    <p:sldId id="260" r:id="rId10"/>
    <p:sldId id="266" r:id="rId11"/>
    <p:sldId id="267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5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2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2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0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27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4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7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492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2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E7611-6582-423E-AF68-68D15D5BFCAE}" type="datetimeFigureOut">
              <a:rPr lang="ko-KR" altLang="en-US" smtClean="0"/>
              <a:t>2021-04-20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1F7A6-B722-46E1-99A1-C75FE7479A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0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latin typeface="Franklin Gothic Demi" panose="020B0703020102020204" pitchFamily="34" charset="0"/>
              </a:rPr>
              <a:t>DESTINY</a:t>
            </a:r>
            <a:endParaRPr lang="ko-KR" altLang="en-US" dirty="0">
              <a:latin typeface="Franklin Gothic Demi" panose="020B07030201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김영현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22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11" y="0"/>
            <a:ext cx="443714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086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7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>
                <a:lumMod val="50000"/>
              </a:schemeClr>
            </a:gs>
            <a:gs pos="54000">
              <a:schemeClr val="accent2">
                <a:lumMod val="75000"/>
              </a:schemeClr>
            </a:gs>
            <a:gs pos="3000">
              <a:schemeClr val="accent2">
                <a:lumMod val="75000"/>
              </a:scheme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2" y="11327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9330" y="407027"/>
            <a:ext cx="4158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SUNBREAKER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00" y="67019"/>
            <a:ext cx="1466000" cy="149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80" y="5867399"/>
            <a:ext cx="835039" cy="8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3772930"/>
            <a:ext cx="12192000" cy="308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3772930"/>
            <a:ext cx="12192000" cy="469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Franklin Gothic Demi" panose="020B0703020102020204" pitchFamily="34" charset="0"/>
              </a:rPr>
              <a:t>SELECT CLASS</a:t>
            </a:r>
            <a:endParaRPr lang="ko-KR" altLang="en-US" dirty="0">
              <a:latin typeface="Franklin Gothic Demi" panose="020B07030201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18" y="4404154"/>
            <a:ext cx="1822622" cy="18226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34" y="4404154"/>
            <a:ext cx="1819390" cy="1822622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318" y="4404154"/>
            <a:ext cx="1822622" cy="182262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499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31" y="140171"/>
            <a:ext cx="1466138" cy="1499159"/>
          </a:xfrm>
          <a:prstGeom prst="rect">
            <a:avLst/>
          </a:prstGeom>
        </p:spPr>
      </p:pic>
      <p:pic>
        <p:nvPicPr>
          <p:cNvPr id="7" name="그림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3" y="1639330"/>
            <a:ext cx="2833200" cy="4662000"/>
          </a:xfrm>
          <a:prstGeom prst="rect">
            <a:avLst/>
          </a:prstGeom>
          <a:ln w="28575">
            <a:noFill/>
          </a:ln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597391" y="6673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방어구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1639330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542002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스킬트리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427" y="1639330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chemeClr val="tx1">
                <a:lumMod val="50000"/>
                <a:lumOff val="50000"/>
              </a:scheme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9602029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주요인물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5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206125"/>
            <a:ext cx="909474" cy="9094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206125"/>
            <a:ext cx="909474" cy="9094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206125"/>
            <a:ext cx="909474" cy="909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1369906"/>
            <a:ext cx="909474" cy="9094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1369906"/>
            <a:ext cx="909474" cy="909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1369906"/>
            <a:ext cx="909474" cy="9094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02" y="2533687"/>
            <a:ext cx="909474" cy="909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84" y="2533687"/>
            <a:ext cx="909474" cy="9094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6" y="2533687"/>
            <a:ext cx="909474" cy="90947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000084" y="192038"/>
            <a:ext cx="7930342" cy="6502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91" y="331647"/>
            <a:ext cx="909474" cy="9094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63866" y="386274"/>
            <a:ext cx="4791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천공의 </a:t>
            </a:r>
            <a:r>
              <a:rPr lang="ko-KR" altLang="en-US" sz="2000" dirty="0" err="1" smtClean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쏙독새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경이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/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</a:rPr>
              <a:t>헌터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/ Unknown /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헬멧</a:t>
            </a:r>
          </a:p>
          <a:p>
            <a:r>
              <a:rPr lang="ko-KR" altLang="en-US" sz="1400" i="1" dirty="0">
                <a:solidFill>
                  <a:schemeClr val="bg1">
                    <a:lumMod val="85000"/>
                  </a:schemeClr>
                </a:solidFill>
              </a:rPr>
              <a:t>별빛의 인도를 따르면 어떠한 진공도 나를 가두지 못하리</a:t>
            </a:r>
            <a:r>
              <a:rPr lang="en-US" altLang="ko-KR" sz="1400" i="1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sz="14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831" y="2040470"/>
            <a:ext cx="806906" cy="8069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54484" y="2060085"/>
            <a:ext cx="465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85000"/>
                  </a:schemeClr>
                </a:solidFill>
              </a:rPr>
              <a:t>매의 </a:t>
            </a:r>
            <a:r>
              <a:rPr lang="ko-KR" altLang="en-US" sz="1200" b="1" dirty="0">
                <a:solidFill>
                  <a:schemeClr val="bg1">
                    <a:lumMod val="85000"/>
                  </a:schemeClr>
                </a:solidFill>
              </a:rPr>
              <a:t>눈 해킹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막대한 피해를 주는 단발 사격을 하도록 황금 총을 개조합니다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</a:rPr>
              <a:t>이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사격으로 처치한 적은 폭발하며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궁극기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에너지를 채워 줍니다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44" y="3952051"/>
            <a:ext cx="3035349" cy="170738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755" y="3285740"/>
            <a:ext cx="4252656" cy="30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14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39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112">
              <a:schemeClr val="accent2">
                <a:lumMod val="75000"/>
              </a:schemeClr>
            </a:gs>
            <a:gs pos="4000">
              <a:schemeClr val="accent2"/>
            </a:gs>
            <a:gs pos="100000">
              <a:schemeClr val="accent2">
                <a:lumMod val="50000"/>
              </a:schemeClr>
            </a:gs>
          </a:gsLst>
          <a:lin ang="14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854" y="0"/>
            <a:ext cx="443714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5489"/>
            <a:ext cx="1208902" cy="1208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1621" y="405997"/>
            <a:ext cx="3945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GUNSLINGER</a:t>
            </a:r>
            <a:endParaRPr lang="ko-KR" altLang="en-US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9" y="1703172"/>
            <a:ext cx="735227" cy="7352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2" y="2854447"/>
            <a:ext cx="745678" cy="745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4" y="4016173"/>
            <a:ext cx="735227" cy="735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85903" y="1809175"/>
            <a:ext cx="4729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황금 총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불타는 권총을 소환하여 태양 빛으로 적을 소멸시킵니다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6548" y="2854447"/>
            <a:ext cx="42354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</a:rPr>
              <a:t>연발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황금 총은 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번까지 빠르게 발사할 수 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적을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명 처치할 때마다 총알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개를 반환합니다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21242" y="3906732"/>
            <a:ext cx="50337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</a:rPr>
              <a:t>줄세우기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황금 총으로 정밀 피해를 줄 수 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황금 </a:t>
            </a:r>
            <a:r>
              <a:rPr lang="ko-KR" altLang="en-US" sz="1400" dirty="0">
                <a:solidFill>
                  <a:schemeClr val="bg1"/>
                </a:solidFill>
              </a:rPr>
              <a:t>총으로 정밀 공격을 적중시키면 빛의 </a:t>
            </a:r>
            <a:r>
              <a:rPr lang="ko-KR" altLang="en-US" sz="1400" dirty="0" err="1">
                <a:solidFill>
                  <a:schemeClr val="bg1"/>
                </a:solidFill>
              </a:rPr>
              <a:t>보주를</a:t>
            </a:r>
            <a:r>
              <a:rPr lang="ko-KR" altLang="en-US" sz="1400" dirty="0">
                <a:solidFill>
                  <a:schemeClr val="bg1"/>
                </a:solidFill>
              </a:rPr>
              <a:t> 생성하고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더 </a:t>
            </a:r>
            <a:r>
              <a:rPr lang="ko-KR" altLang="en-US" sz="1400" dirty="0">
                <a:solidFill>
                  <a:schemeClr val="bg1"/>
                </a:solidFill>
              </a:rPr>
              <a:t>큰 피해를 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지속시간이 연장됩니다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4" y="5167448"/>
            <a:ext cx="735227" cy="7352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6527" y="5273451"/>
            <a:ext cx="5751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칼날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장전</a:t>
            </a:r>
            <a:r>
              <a:rPr lang="ko-KR" altLang="en-US" sz="1400" dirty="0">
                <a:solidFill>
                  <a:schemeClr val="bg1"/>
                </a:solidFill>
              </a:rPr>
              <a:t/>
            </a:r>
            <a:br>
              <a:rPr lang="ko-KR" altLang="en-US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공중으로 도약한 다음 태양열이 충전된 폭발물 칼을 연속 발사합니다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6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779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pic>
        <p:nvPicPr>
          <p:cNvPr id="4" name="그림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82" y="210312"/>
            <a:ext cx="1800000" cy="2340000"/>
          </a:xfrm>
          <a:prstGeom prst="rect">
            <a:avLst/>
          </a:prstGeom>
          <a:effectLst>
            <a:glow rad="88900">
              <a:schemeClr val="bg1">
                <a:alpha val="90000"/>
              </a:schemeClr>
            </a:glow>
          </a:effectLst>
        </p:spPr>
      </p:pic>
      <p:sp>
        <p:nvSpPr>
          <p:cNvPr id="5" name="TextBox 4"/>
          <p:cNvSpPr txBox="1"/>
          <p:nvPr/>
        </p:nvSpPr>
        <p:spPr>
          <a:xfrm>
            <a:off x="279924" y="264564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케이드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-6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헌터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선봉대장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였던것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64660" y="2645644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말푸르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황금총의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사나이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75016" y="2645644"/>
            <a:ext cx="2141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아나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브레이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황혼의 틈 전투의 영웅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85" y="210312"/>
            <a:ext cx="1800000" cy="23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90994" y="2645644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에리스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몬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과거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아이코라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은신자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소속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7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76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43" y="0"/>
            <a:ext cx="1364314" cy="1499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6" y="1499159"/>
            <a:ext cx="2833200" cy="4661719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1499159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7" name="그림 6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54" y="1499159"/>
            <a:ext cx="2833200" cy="4662000"/>
          </a:xfrm>
          <a:prstGeom prst="rect">
            <a:avLst/>
          </a:prstGeom>
          <a:effectLst>
            <a:outerShdw blurRad="825500" dist="50800" dir="5400000" sx="111000" sy="111000" algn="ctr" rotWithShape="0">
              <a:srgbClr val="000000">
                <a:alpha val="6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17904" y="66795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방어구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2002" y="66733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스킬트리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65256" y="6679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주요인물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2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74</Words>
  <Application>Microsoft Office PowerPoint</Application>
  <PresentationFormat>와이드스크린</PresentationFormat>
  <Paragraphs>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HY견고딕</vt:lpstr>
      <vt:lpstr>맑은 고딕</vt:lpstr>
      <vt:lpstr>Arial</vt:lpstr>
      <vt:lpstr>Franklin Gothic Demi</vt:lpstr>
      <vt:lpstr>Office 테마</vt:lpstr>
      <vt:lpstr>DESTINY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DESTINY WEAPON LIST</dc:title>
  <dc:creator>user</dc:creator>
  <cp:lastModifiedBy>user</cp:lastModifiedBy>
  <cp:revision>27</cp:revision>
  <dcterms:created xsi:type="dcterms:W3CDTF">2021-04-19T03:06:34Z</dcterms:created>
  <dcterms:modified xsi:type="dcterms:W3CDTF">2021-04-20T05:38:12Z</dcterms:modified>
</cp:coreProperties>
</file>